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2" r:id="rId1"/>
  </p:sldMasterIdLst>
  <p:sldIdLst>
    <p:sldId id="256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7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8" autoAdjust="0"/>
    <p:restoredTop sz="94660"/>
  </p:normalViewPr>
  <p:slideViewPr>
    <p:cSldViewPr snapToGrid="0">
      <p:cViewPr varScale="1">
        <p:scale>
          <a:sx n="76" d="100"/>
          <a:sy n="76" d="100"/>
        </p:scale>
        <p:origin x="102" y="9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E120-8C09-4264-B050-16C15FCA38C2}" type="datetimeFigureOut">
              <a:rPr lang="en-US" smtClean="0"/>
              <a:t>6/19/2016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E817622C-454A-4F73-BC56-2A28F00FF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837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E120-8C09-4264-B050-16C15FCA38C2}" type="datetimeFigureOut">
              <a:rPr lang="en-US" smtClean="0"/>
              <a:t>6/19/2016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817622C-454A-4F73-BC56-2A28F00FF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894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E120-8C09-4264-B050-16C15FCA38C2}" type="datetimeFigureOut">
              <a:rPr lang="en-US" smtClean="0"/>
              <a:t>6/19/2016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817622C-454A-4F73-BC56-2A28F00FF30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3970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E120-8C09-4264-B050-16C15FCA38C2}" type="datetimeFigureOut">
              <a:rPr lang="en-US" smtClean="0"/>
              <a:t>6/19/2016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817622C-454A-4F73-BC56-2A28F00FF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231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E120-8C09-4264-B050-16C15FCA38C2}" type="datetimeFigureOut">
              <a:rPr lang="en-US" smtClean="0"/>
              <a:t>6/19/2016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817622C-454A-4F73-BC56-2A28F00FF305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81369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E120-8C09-4264-B050-16C15FCA38C2}" type="datetimeFigureOut">
              <a:rPr lang="en-US" smtClean="0"/>
              <a:t>6/19/2016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817622C-454A-4F73-BC56-2A28F00FF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6257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E120-8C09-4264-B050-16C15FCA38C2}" type="datetimeFigureOut">
              <a:rPr lang="en-US" smtClean="0"/>
              <a:t>6/19/2016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7622C-454A-4F73-BC56-2A28F00FF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261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E120-8C09-4264-B050-16C15FCA38C2}" type="datetimeFigureOut">
              <a:rPr lang="en-US" smtClean="0"/>
              <a:t>6/19/2016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7622C-454A-4F73-BC56-2A28F00FF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68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E120-8C09-4264-B050-16C15FCA38C2}" type="datetimeFigureOut">
              <a:rPr lang="en-US" smtClean="0"/>
              <a:t>6/19/2016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7622C-454A-4F73-BC56-2A28F00FF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22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E120-8C09-4264-B050-16C15FCA38C2}" type="datetimeFigureOut">
              <a:rPr lang="en-US" smtClean="0"/>
              <a:t>6/19/2016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817622C-454A-4F73-BC56-2A28F00FF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960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E120-8C09-4264-B050-16C15FCA38C2}" type="datetimeFigureOut">
              <a:rPr lang="en-US" smtClean="0"/>
              <a:t>6/19/2016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817622C-454A-4F73-BC56-2A28F00FF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272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E120-8C09-4264-B050-16C15FCA38C2}" type="datetimeFigureOut">
              <a:rPr lang="en-US" smtClean="0"/>
              <a:t>6/19/2016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817622C-454A-4F73-BC56-2A28F00FF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835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E120-8C09-4264-B050-16C15FCA38C2}" type="datetimeFigureOut">
              <a:rPr lang="en-US" smtClean="0"/>
              <a:t>6/19/2016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7622C-454A-4F73-BC56-2A28F00FF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659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E120-8C09-4264-B050-16C15FCA38C2}" type="datetimeFigureOut">
              <a:rPr lang="en-US" smtClean="0"/>
              <a:t>6/19/2016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7622C-454A-4F73-BC56-2A28F00FF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069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E120-8C09-4264-B050-16C15FCA38C2}" type="datetimeFigureOut">
              <a:rPr lang="en-US" smtClean="0"/>
              <a:t>6/19/2016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7622C-454A-4F73-BC56-2A28F00FF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85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E120-8C09-4264-B050-16C15FCA38C2}" type="datetimeFigureOut">
              <a:rPr lang="en-US" smtClean="0"/>
              <a:t>6/19/2016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817622C-454A-4F73-BC56-2A28F00FF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31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10E120-8C09-4264-B050-16C15FCA38C2}" type="datetimeFigureOut">
              <a:rPr lang="en-US" smtClean="0"/>
              <a:t>6/19/2016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E817622C-454A-4F73-BC56-2A28F00FF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537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youtube.com/watch?v=2MarZwvjuR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119" y="4505367"/>
            <a:ext cx="1657750" cy="20827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324070"/>
            <a:ext cx="8915399" cy="4186019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BlindBirds</a:t>
            </a:r>
            <a:r>
              <a:rPr lang="en-US" b="1" dirty="0" smtClean="0"/>
              <a:t>:</a:t>
            </a:r>
            <a:br>
              <a:rPr lang="en-US" b="1" dirty="0" smtClean="0"/>
            </a:br>
            <a:r>
              <a:rPr lang="en-US" b="1" dirty="0" smtClean="0"/>
              <a:t>Tele-presence based Mentor-Apprentice Learning Environment for Visually Impaired Persons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412406"/>
          </a:xfrm>
        </p:spPr>
        <p:txBody>
          <a:bodyPr>
            <a:noAutofit/>
          </a:bodyPr>
          <a:lstStyle/>
          <a:p>
            <a:endParaRPr lang="en-US" sz="2400" b="1" dirty="0" smtClean="0"/>
          </a:p>
          <a:p>
            <a:r>
              <a:rPr lang="en-US" sz="2400" b="1" dirty="0" smtClean="0"/>
              <a:t>Babar Chaudary  </a:t>
            </a:r>
          </a:p>
          <a:p>
            <a:r>
              <a:rPr lang="en-US" sz="2400" b="1" dirty="0" smtClean="0"/>
              <a:t>University of Oulu, Finland.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937" y="4505367"/>
            <a:ext cx="3104539" cy="20827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58" y="324070"/>
            <a:ext cx="1119130" cy="111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93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INTRODUCTION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8914075"/>
              </p:ext>
            </p:extLst>
          </p:nvPr>
        </p:nvGraphicFramePr>
        <p:xfrm>
          <a:off x="1418334" y="1297259"/>
          <a:ext cx="10621537" cy="543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8829"/>
                <a:gridCol w="2629319"/>
                <a:gridCol w="3270523"/>
                <a:gridCol w="2185639"/>
                <a:gridCol w="203722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Email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Role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Babar Chaudary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7030A0"/>
                          </a:solidFill>
                        </a:rPr>
                        <a:t>Babar.chaudary@oulu.fi</a:t>
                      </a:r>
                      <a:endParaRPr lang="en-US" sz="18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Supervisor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--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Aryan </a:t>
                      </a:r>
                      <a:r>
                        <a:rPr lang="en-US" dirty="0" err="1" smtClean="0"/>
                        <a:t>Firouzian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7030A0"/>
                          </a:solidFill>
                        </a:rPr>
                        <a:t>Aryan.Firouzian@oulu.fi</a:t>
                      </a:r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Supervisor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--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Rajeeka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Ponrasa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7030A0"/>
                          </a:solidFill>
                        </a:rPr>
                        <a:t>rajeeka1@gmail.com</a:t>
                      </a:r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Project manager &amp; Graphic Designer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Avatar Design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Keino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Eliud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7030A0"/>
                          </a:solidFill>
                        </a:rPr>
                        <a:t>elkeino@gmail.com</a:t>
                      </a:r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End user testing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Voice &amp; Haptics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Supasonk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Kotanut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7030A0"/>
                          </a:solidFill>
                        </a:rPr>
                        <a:t>supasonk@gmail.com</a:t>
                      </a:r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Programmer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Help Subsystem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Sorrawit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Chancherngkit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7030A0"/>
                          </a:solidFill>
                        </a:rPr>
                        <a:t>Sorrawit.c@ku.th</a:t>
                      </a:r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Programmer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Help Subsystem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Shawnh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Siung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7030A0"/>
                          </a:solidFill>
                        </a:rPr>
                        <a:t>Shawnhsiung07@gmail.com</a:t>
                      </a:r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Programmer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HMD Support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Corentin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Vitour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7030A0"/>
                          </a:solidFill>
                        </a:rPr>
                        <a:t>corentin.vitour@gmail.com</a:t>
                      </a:r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Programmer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HMD Support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Pierre </a:t>
                      </a:r>
                      <a:r>
                        <a:rPr lang="en-US" dirty="0" err="1" smtClean="0"/>
                        <a:t>Laize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7030A0"/>
                          </a:solidFill>
                        </a:rPr>
                        <a:t>pierrelaize50@gmail.com</a:t>
                      </a:r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Programmer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HMD Support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800" smtClean="0"/>
                        <a:t>Diogo Barros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7030A0"/>
                          </a:solidFill>
                        </a:rPr>
                        <a:t>finkry@gmail.com</a:t>
                      </a:r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Graphic Designer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Avatar Design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88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idea behind </a:t>
            </a:r>
            <a:r>
              <a:rPr lang="en-US" dirty="0" err="1" smtClean="0"/>
              <a:t>BlindBirds</a:t>
            </a:r>
            <a:r>
              <a:rPr lang="en-US" dirty="0" smtClean="0"/>
              <a:t> is to develop it as a Tele-presence based Mentor-Apprentice Learning Environment.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5303" y="3073400"/>
            <a:ext cx="2426418" cy="32935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12" y="2959100"/>
            <a:ext cx="5886091" cy="366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97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Unity 3D </a:t>
            </a:r>
            <a:r>
              <a:rPr lang="en-US" dirty="0"/>
              <a:t>Environment</a:t>
            </a:r>
          </a:p>
          <a:p>
            <a:pPr lvl="1"/>
            <a:r>
              <a:rPr lang="en-US" dirty="0" smtClean="0"/>
              <a:t>Caregiver </a:t>
            </a:r>
            <a:r>
              <a:rPr lang="en-US" dirty="0"/>
              <a:t>User </a:t>
            </a:r>
            <a:r>
              <a:rPr lang="en-US" dirty="0" smtClean="0"/>
              <a:t>Interface</a:t>
            </a:r>
            <a:endParaRPr lang="en-US" dirty="0"/>
          </a:p>
          <a:p>
            <a:pPr lvl="1"/>
            <a:r>
              <a:rPr lang="en-US" dirty="0"/>
              <a:t>Caregivers Management Panel to administer the avatars and other unity </a:t>
            </a:r>
            <a:r>
              <a:rPr lang="en-US" dirty="0" smtClean="0"/>
              <a:t>objects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3390900"/>
            <a:ext cx="8915400" cy="327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altLang="fi-FI" dirty="0"/>
              <a:t>Tools to develop mentoring services:</a:t>
            </a:r>
          </a:p>
          <a:p>
            <a:pPr lvl="1"/>
            <a:r>
              <a:rPr lang="fi-FI" altLang="fi-FI" dirty="0"/>
              <a:t>Unity Game Engine, ZBrush, and Blender for graphics objects </a:t>
            </a:r>
          </a:p>
          <a:p>
            <a:pPr lvl="1"/>
            <a:r>
              <a:rPr lang="fi-FI" altLang="fi-FI" dirty="0" smtClean="0"/>
              <a:t>Pupil </a:t>
            </a:r>
            <a:r>
              <a:rPr lang="fi-FI" altLang="fi-FI" dirty="0"/>
              <a:t>Pro </a:t>
            </a:r>
            <a:r>
              <a:rPr lang="fi-FI" altLang="fi-FI" dirty="0" smtClean="0"/>
              <a:t>Device using Python </a:t>
            </a:r>
          </a:p>
          <a:p>
            <a:pPr lvl="1"/>
            <a:r>
              <a:rPr lang="fi-FI" altLang="fi-FI" dirty="0"/>
              <a:t>Android for VOIP service   </a:t>
            </a:r>
          </a:p>
          <a:p>
            <a:pPr lvl="1"/>
            <a:r>
              <a:rPr lang="fi-FI" altLang="fi-FI" dirty="0" smtClean="0"/>
              <a:t>Linphone API</a:t>
            </a:r>
            <a:endParaRPr lang="fi-FI" altLang="fi-FI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899" y="4152900"/>
            <a:ext cx="4023607" cy="24741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4152899"/>
            <a:ext cx="4227512" cy="247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7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042633"/>
            <a:ext cx="8915400" cy="3777622"/>
          </a:xfrm>
        </p:spPr>
        <p:txBody>
          <a:bodyPr/>
          <a:lstStyle/>
          <a:p>
            <a:r>
              <a:rPr lang="en-US" dirty="0"/>
              <a:t>Serious Game</a:t>
            </a:r>
          </a:p>
          <a:p>
            <a:r>
              <a:rPr lang="en-US" dirty="0"/>
              <a:t>Learning and Educational </a:t>
            </a:r>
            <a:r>
              <a:rPr lang="en-US" dirty="0" smtClean="0"/>
              <a:t>Game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3086100"/>
            <a:ext cx="8566150" cy="351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5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79" y="2797286"/>
            <a:ext cx="2993837" cy="1280890"/>
          </a:xfrm>
        </p:spPr>
        <p:txBody>
          <a:bodyPr/>
          <a:lstStyle/>
          <a:p>
            <a:r>
              <a:rPr lang="en-US" dirty="0" smtClean="0"/>
              <a:t>TIME TABLE</a:t>
            </a:r>
            <a:endParaRPr lang="en-US" dirty="0"/>
          </a:p>
        </p:txBody>
      </p:sp>
      <p:pic>
        <p:nvPicPr>
          <p:cNvPr id="4" name="Sisällön paikkamerkki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838" y="0"/>
            <a:ext cx="7754937" cy="687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61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  <a:hlinkClick r:id="rId2"/>
              </a:rPr>
              <a:t>https://</a:t>
            </a:r>
            <a:r>
              <a:rPr lang="en-US" b="1" dirty="0" smtClean="0">
                <a:solidFill>
                  <a:srgbClr val="7030A0"/>
                </a:solidFill>
                <a:hlinkClick r:id="rId2"/>
              </a:rPr>
              <a:t>www.youtube.com/watch?v=2MarZwvjuRs</a:t>
            </a:r>
            <a:endParaRPr lang="en-US" b="1" dirty="0" smtClean="0">
              <a:solidFill>
                <a:srgbClr val="7030A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700" y="2844800"/>
            <a:ext cx="8514556" cy="376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3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1594" y="2133600"/>
            <a:ext cx="8915400" cy="3777622"/>
          </a:xfrm>
        </p:spPr>
        <p:txBody>
          <a:bodyPr/>
          <a:lstStyle/>
          <a:p>
            <a:pPr marL="0" indent="0">
              <a:buNone/>
            </a:pPr>
            <a:endParaRPr lang="en-US" b="1" dirty="0" smtClean="0"/>
          </a:p>
          <a:p>
            <a:pPr marL="0" indent="0" algn="ctr">
              <a:buNone/>
            </a:pPr>
            <a:r>
              <a:rPr lang="en-US" sz="5400" b="1" dirty="0" smtClean="0">
                <a:solidFill>
                  <a:srgbClr val="0070C0"/>
                </a:solidFill>
                <a:latin typeface="Arial Rounded MT Bold" panose="020F0704030504030204" pitchFamily="34" charset="0"/>
                <a:cs typeface="Aharoni" panose="02010803020104030203" pitchFamily="2" charset="-79"/>
              </a:rPr>
              <a:t>Thank you </a:t>
            </a:r>
          </a:p>
          <a:p>
            <a:pPr marL="0" indent="0" algn="ctr">
              <a:buNone/>
            </a:pPr>
            <a:r>
              <a:rPr lang="en-US" sz="5400" b="1" dirty="0" smtClean="0">
                <a:solidFill>
                  <a:schemeClr val="bg2">
                    <a:lumMod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rPr>
              <a:t>Questions ?</a:t>
            </a:r>
            <a:endParaRPr lang="en-US" sz="5400" b="1" dirty="0">
              <a:solidFill>
                <a:schemeClr val="bg2">
                  <a:lumMod val="50000"/>
                </a:schemeClr>
              </a:solidFill>
              <a:latin typeface="Arial Rounded MT Bold" panose="020F070403050403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7934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499</TotalTime>
  <Words>176</Words>
  <Application>Microsoft Office PowerPoint</Application>
  <PresentationFormat>Widescreen</PresentationFormat>
  <Paragraphs>81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Aharoni</vt:lpstr>
      <vt:lpstr>Arial</vt:lpstr>
      <vt:lpstr>Arial Rounded MT Bold</vt:lpstr>
      <vt:lpstr>Century Gothic</vt:lpstr>
      <vt:lpstr>Wingdings 3</vt:lpstr>
      <vt:lpstr>Wisp</vt:lpstr>
      <vt:lpstr>BlindBirds: Tele-presence based Mentor-Apprentice Learning Environment for Visually Impaired Persons</vt:lpstr>
      <vt:lpstr>TEAM INTRODUCTION</vt:lpstr>
      <vt:lpstr>GAME IDEA</vt:lpstr>
      <vt:lpstr>PLATFORM</vt:lpstr>
      <vt:lpstr>TOOLS</vt:lpstr>
      <vt:lpstr>ART STYLE</vt:lpstr>
      <vt:lpstr>TIME TABLE</vt:lpstr>
      <vt:lpstr>DEMO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Mentor-Apprentice Learning Environment for Visually Impaired Persons’ Navigation Assiatnce</dc:title>
  <dc:creator>babar shahzad chaudary</dc:creator>
  <cp:lastModifiedBy>babar shahzad chaudary</cp:lastModifiedBy>
  <cp:revision>160</cp:revision>
  <dcterms:created xsi:type="dcterms:W3CDTF">2016-05-01T20:03:28Z</dcterms:created>
  <dcterms:modified xsi:type="dcterms:W3CDTF">2016-06-19T18:58:36Z</dcterms:modified>
</cp:coreProperties>
</file>